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1908" y="1760621"/>
            <a:ext cx="8915399" cy="2262781"/>
          </a:xfrm>
        </p:spPr>
        <p:txBody>
          <a:bodyPr/>
          <a:lstStyle/>
          <a:p>
            <a:pPr algn="ctr"/>
            <a:r>
              <a:rPr lang="ru-RU" dirty="0" smtClean="0"/>
              <a:t>Структура патологии орбиты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73313" y="4332879"/>
            <a:ext cx="9043987" cy="2169521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А. Е. </a:t>
            </a:r>
            <a:r>
              <a:rPr lang="ru-RU" dirty="0" err="1" smtClean="0">
                <a:solidFill>
                  <a:schemeClr val="tx1"/>
                </a:solidFill>
              </a:rPr>
              <a:t>Апрелев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З. Ф. </a:t>
            </a:r>
            <a:r>
              <a:rPr lang="ru-RU" dirty="0" err="1" smtClean="0">
                <a:solidFill>
                  <a:schemeClr val="tx1"/>
                </a:solidFill>
              </a:rPr>
              <a:t>Абдулгазизова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О. В</a:t>
            </a:r>
            <a:r>
              <a:rPr lang="ru-RU" dirty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 Шарапова</a:t>
            </a: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. Оренбург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2016 год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357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7704" y="624110"/>
            <a:ext cx="8911687" cy="1280890"/>
          </a:xfrm>
        </p:spPr>
        <p:txBody>
          <a:bodyPr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7704" y="2053389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Ознакомить со структурой патологии орбиты по данным работы Офтальмологического отделения №2 ГБУЗ «ООКБ» за 2012-2015 годы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118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852710"/>
            <a:ext cx="8911687" cy="1280890"/>
          </a:xfrm>
        </p:spPr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Таким образом, патология орбиты, с которой мы встречаемся в условиях нашего отделения, сложна в дифференциальном плане из-за схожей симптоматики. Это требует применения специальных методов диагностики и лечения всего спектра указанных выше заболеваний. 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77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173</TotalTime>
  <Words>81</Words>
  <Application>Microsoft Office PowerPoint</Application>
  <PresentationFormat>Произвольный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Легкий дым</vt:lpstr>
      <vt:lpstr>Структура патологии орбиты</vt:lpstr>
      <vt:lpstr>Цель</vt:lpstr>
      <vt:lpstr>Заключение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патологии орбиты</dc:title>
  <dc:creator>oleg</dc:creator>
  <cp:lastModifiedBy>Борис Арцахский</cp:lastModifiedBy>
  <cp:revision>23</cp:revision>
  <dcterms:created xsi:type="dcterms:W3CDTF">2016-08-01T15:00:47Z</dcterms:created>
  <dcterms:modified xsi:type="dcterms:W3CDTF">2016-09-11T17:25:42Z</dcterms:modified>
</cp:coreProperties>
</file>